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14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ENERO</c:v>
                </c:pt>
              </c:strCache>
            </c:strRef>
          </c:tx>
          <c:cat>
            <c:strRef>
              <c:f>Hoja1!$A$2:$A$5</c:f>
              <c:strCache>
                <c:ptCount val="4"/>
                <c:pt idx="0">
                  <c:v>WINDOWS 7</c:v>
                </c:pt>
                <c:pt idx="1">
                  <c:v>WORD 2010</c:v>
                </c:pt>
                <c:pt idx="2">
                  <c:v>EXCEL 2010</c:v>
                </c:pt>
                <c:pt idx="3">
                  <c:v>ACCESS 2010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200</c:v>
                </c:pt>
                <c:pt idx="1">
                  <c:v>230</c:v>
                </c:pt>
                <c:pt idx="2">
                  <c:v>440</c:v>
                </c:pt>
                <c:pt idx="3">
                  <c:v>310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FEBRERO</c:v>
                </c:pt>
              </c:strCache>
            </c:strRef>
          </c:tx>
          <c:cat>
            <c:strRef>
              <c:f>Hoja1!$A$2:$A$5</c:f>
              <c:strCache>
                <c:ptCount val="4"/>
                <c:pt idx="0">
                  <c:v>WINDOWS 7</c:v>
                </c:pt>
                <c:pt idx="1">
                  <c:v>WORD 2010</c:v>
                </c:pt>
                <c:pt idx="2">
                  <c:v>EXCEL 2010</c:v>
                </c:pt>
                <c:pt idx="3">
                  <c:v>ACCESS 2010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280</c:v>
                </c:pt>
                <c:pt idx="1">
                  <c:v>385</c:v>
                </c:pt>
                <c:pt idx="2">
                  <c:v>580</c:v>
                </c:pt>
                <c:pt idx="3">
                  <c:v>425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MARZO</c:v>
                </c:pt>
              </c:strCache>
            </c:strRef>
          </c:tx>
          <c:cat>
            <c:strRef>
              <c:f>Hoja1!$A$2:$A$5</c:f>
              <c:strCache>
                <c:ptCount val="4"/>
                <c:pt idx="0">
                  <c:v>WINDOWS 7</c:v>
                </c:pt>
                <c:pt idx="1">
                  <c:v>WORD 2010</c:v>
                </c:pt>
                <c:pt idx="2">
                  <c:v>EXCEL 2010</c:v>
                </c:pt>
                <c:pt idx="3">
                  <c:v>ACCESS 2010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  <c:pt idx="0">
                  <c:v>330</c:v>
                </c:pt>
                <c:pt idx="1">
                  <c:v>450</c:v>
                </c:pt>
                <c:pt idx="2">
                  <c:v>700</c:v>
                </c:pt>
                <c:pt idx="3">
                  <c:v>560</c:v>
                </c:pt>
              </c:numCache>
            </c:numRef>
          </c:val>
        </c:ser>
        <c:shape val="box"/>
        <c:axId val="62513152"/>
        <c:axId val="51619712"/>
        <c:axId val="0"/>
      </c:bar3DChart>
      <c:catAx>
        <c:axId val="62513152"/>
        <c:scaling>
          <c:orientation val="minMax"/>
        </c:scaling>
        <c:axPos val="b"/>
        <c:tickLblPos val="nextTo"/>
        <c:crossAx val="51619712"/>
        <c:crosses val="autoZero"/>
        <c:auto val="1"/>
        <c:lblAlgn val="ctr"/>
        <c:lblOffset val="100"/>
      </c:catAx>
      <c:valAx>
        <c:axId val="51619712"/>
        <c:scaling>
          <c:orientation val="minMax"/>
        </c:scaling>
        <c:axPos val="l"/>
        <c:majorGridlines/>
        <c:numFmt formatCode="General" sourceLinked="1"/>
        <c:tickLblPos val="nextTo"/>
        <c:crossAx val="6251315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s-E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DE58C3-09FC-4733-B147-AAF02D7F6C51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367D81F8-21DB-4965-A9FD-073E4F63445E}">
      <dgm:prSet phldrT="[Texto]"/>
      <dgm:spPr/>
      <dgm:t>
        <a:bodyPr/>
        <a:lstStyle/>
        <a:p>
          <a:r>
            <a:rPr lang="es-ES" dirty="0" smtClean="0"/>
            <a:t>DIRECTORIO</a:t>
          </a:r>
          <a:endParaRPr lang="es-ES" dirty="0"/>
        </a:p>
      </dgm:t>
    </dgm:pt>
    <dgm:pt modelId="{EF131684-D653-4FCF-8FC4-3177982F9F9E}" type="parTrans" cxnId="{5A70BBD9-2D73-4BDD-A3F6-09361AC95952}">
      <dgm:prSet/>
      <dgm:spPr/>
      <dgm:t>
        <a:bodyPr/>
        <a:lstStyle/>
        <a:p>
          <a:endParaRPr lang="es-ES"/>
        </a:p>
      </dgm:t>
    </dgm:pt>
    <dgm:pt modelId="{4F9C942C-72C7-4B2B-B7CC-168F447AEC77}" type="sibTrans" cxnId="{5A70BBD9-2D73-4BDD-A3F6-09361AC95952}">
      <dgm:prSet/>
      <dgm:spPr/>
      <dgm:t>
        <a:bodyPr/>
        <a:lstStyle/>
        <a:p>
          <a:endParaRPr lang="es-ES"/>
        </a:p>
      </dgm:t>
    </dgm:pt>
    <dgm:pt modelId="{2AFBDAA4-5CD0-488D-B717-73EBFC9768A2}">
      <dgm:prSet phldrT="[Texto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s-ES" dirty="0" smtClean="0"/>
            <a:t>GERENCIA</a:t>
          </a:r>
          <a:endParaRPr lang="es-ES" dirty="0"/>
        </a:p>
      </dgm:t>
    </dgm:pt>
    <dgm:pt modelId="{A265EA45-2721-4BA6-8F4C-F9D1CA0358B5}" type="parTrans" cxnId="{2E1135A3-C118-4A7A-93A3-2143180094A4}">
      <dgm:prSet/>
      <dgm:spPr/>
      <dgm:t>
        <a:bodyPr/>
        <a:lstStyle/>
        <a:p>
          <a:endParaRPr lang="es-ES"/>
        </a:p>
      </dgm:t>
    </dgm:pt>
    <dgm:pt modelId="{E8A13C91-AF0D-470D-BC17-E542AB77CCCA}" type="sibTrans" cxnId="{2E1135A3-C118-4A7A-93A3-2143180094A4}">
      <dgm:prSet/>
      <dgm:spPr/>
      <dgm:t>
        <a:bodyPr/>
        <a:lstStyle/>
        <a:p>
          <a:endParaRPr lang="es-ES"/>
        </a:p>
      </dgm:t>
    </dgm:pt>
    <dgm:pt modelId="{4F2A3A4F-A067-4090-8357-0F760078D39F}">
      <dgm:prSet phldrT="[Texto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s-ES" smtClean="0"/>
            <a:t>ADMINISTRACION</a:t>
          </a:r>
          <a:endParaRPr lang="es-ES"/>
        </a:p>
      </dgm:t>
    </dgm:pt>
    <dgm:pt modelId="{8A391F40-74DA-4CB9-8C9A-ACB4DFEE15AB}" type="parTrans" cxnId="{65BA4D62-7145-4948-BFC4-B700A38ADA34}">
      <dgm:prSet/>
      <dgm:spPr/>
      <dgm:t>
        <a:bodyPr/>
        <a:lstStyle/>
        <a:p>
          <a:endParaRPr lang="es-ES"/>
        </a:p>
      </dgm:t>
    </dgm:pt>
    <dgm:pt modelId="{768C85D9-7DCC-4FAB-97AB-B344E33D1812}" type="sibTrans" cxnId="{65BA4D62-7145-4948-BFC4-B700A38ADA34}">
      <dgm:prSet/>
      <dgm:spPr/>
      <dgm:t>
        <a:bodyPr/>
        <a:lstStyle/>
        <a:p>
          <a:endParaRPr lang="es-ES"/>
        </a:p>
      </dgm:t>
    </dgm:pt>
    <dgm:pt modelId="{89AD44F5-A301-48B4-B7F9-9EB1DA971BB1}" type="pres">
      <dgm:prSet presAssocID="{78DE58C3-09FC-4733-B147-AAF02D7F6C51}" presName="Name0" presStyleCnt="0">
        <dgm:presLayoutVars>
          <dgm:dir/>
          <dgm:animLvl val="lvl"/>
          <dgm:resizeHandles val="exact"/>
        </dgm:presLayoutVars>
      </dgm:prSet>
      <dgm:spPr/>
    </dgm:pt>
    <dgm:pt modelId="{96A5A1D3-FA69-4D06-AE25-C2DBA0470CF1}" type="pres">
      <dgm:prSet presAssocID="{367D81F8-21DB-4965-A9FD-073E4F63445E}" presName="Name8" presStyleCnt="0"/>
      <dgm:spPr/>
    </dgm:pt>
    <dgm:pt modelId="{F86F25AF-9946-4CD8-A14C-0750D0842B15}" type="pres">
      <dgm:prSet presAssocID="{367D81F8-21DB-4965-A9FD-073E4F63445E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EDEE413-9906-48E3-9CA9-E68482F1971F}" type="pres">
      <dgm:prSet presAssocID="{367D81F8-21DB-4965-A9FD-073E4F63445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82A296F-1000-4050-ABB2-EB61123756AD}" type="pres">
      <dgm:prSet presAssocID="{2AFBDAA4-5CD0-488D-B717-73EBFC9768A2}" presName="Name8" presStyleCnt="0"/>
      <dgm:spPr/>
    </dgm:pt>
    <dgm:pt modelId="{31C01ACE-7A40-4959-B650-69D60AFB5DE6}" type="pres">
      <dgm:prSet presAssocID="{2AFBDAA4-5CD0-488D-B717-73EBFC9768A2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C7EA36B-CD9E-4626-B610-46A8BC5E4136}" type="pres">
      <dgm:prSet presAssocID="{2AFBDAA4-5CD0-488D-B717-73EBFC9768A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F9BD707-0FFF-44D6-907D-6243AA3E6163}" type="pres">
      <dgm:prSet presAssocID="{4F2A3A4F-A067-4090-8357-0F760078D39F}" presName="Name8" presStyleCnt="0"/>
      <dgm:spPr/>
    </dgm:pt>
    <dgm:pt modelId="{DCC6AC23-BCB4-4C4F-B635-A796380E22C4}" type="pres">
      <dgm:prSet presAssocID="{4F2A3A4F-A067-4090-8357-0F760078D39F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A02379E-35F3-4674-BB6C-001E5049CF5C}" type="pres">
      <dgm:prSet presAssocID="{4F2A3A4F-A067-4090-8357-0F760078D39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F8325B0-01F3-414A-A282-C7BA71222454}" type="presOf" srcId="{2AFBDAA4-5CD0-488D-B717-73EBFC9768A2}" destId="{31C01ACE-7A40-4959-B650-69D60AFB5DE6}" srcOrd="0" destOrd="0" presId="urn:microsoft.com/office/officeart/2005/8/layout/pyramid1"/>
    <dgm:cxn modelId="{BE3A2101-02A0-41E5-B928-8425E25AB1EB}" type="presOf" srcId="{367D81F8-21DB-4965-A9FD-073E4F63445E}" destId="{9EDEE413-9906-48E3-9CA9-E68482F1971F}" srcOrd="1" destOrd="0" presId="urn:microsoft.com/office/officeart/2005/8/layout/pyramid1"/>
    <dgm:cxn modelId="{E851431F-2DC4-4374-B90E-CD7F896E672E}" type="presOf" srcId="{367D81F8-21DB-4965-A9FD-073E4F63445E}" destId="{F86F25AF-9946-4CD8-A14C-0750D0842B15}" srcOrd="0" destOrd="0" presId="urn:microsoft.com/office/officeart/2005/8/layout/pyramid1"/>
    <dgm:cxn modelId="{193B8E49-6753-4AFA-9E3E-4B85E3F90C0A}" type="presOf" srcId="{2AFBDAA4-5CD0-488D-B717-73EBFC9768A2}" destId="{6C7EA36B-CD9E-4626-B610-46A8BC5E4136}" srcOrd="1" destOrd="0" presId="urn:microsoft.com/office/officeart/2005/8/layout/pyramid1"/>
    <dgm:cxn modelId="{5A70BBD9-2D73-4BDD-A3F6-09361AC95952}" srcId="{78DE58C3-09FC-4733-B147-AAF02D7F6C51}" destId="{367D81F8-21DB-4965-A9FD-073E4F63445E}" srcOrd="0" destOrd="0" parTransId="{EF131684-D653-4FCF-8FC4-3177982F9F9E}" sibTransId="{4F9C942C-72C7-4B2B-B7CC-168F447AEC77}"/>
    <dgm:cxn modelId="{25791A60-2A8C-416A-91D4-FB15EDE2669C}" type="presOf" srcId="{4F2A3A4F-A067-4090-8357-0F760078D39F}" destId="{4A02379E-35F3-4674-BB6C-001E5049CF5C}" srcOrd="1" destOrd="0" presId="urn:microsoft.com/office/officeart/2005/8/layout/pyramid1"/>
    <dgm:cxn modelId="{2E1135A3-C118-4A7A-93A3-2143180094A4}" srcId="{78DE58C3-09FC-4733-B147-AAF02D7F6C51}" destId="{2AFBDAA4-5CD0-488D-B717-73EBFC9768A2}" srcOrd="1" destOrd="0" parTransId="{A265EA45-2721-4BA6-8F4C-F9D1CA0358B5}" sibTransId="{E8A13C91-AF0D-470D-BC17-E542AB77CCCA}"/>
    <dgm:cxn modelId="{65BA4D62-7145-4948-BFC4-B700A38ADA34}" srcId="{78DE58C3-09FC-4733-B147-AAF02D7F6C51}" destId="{4F2A3A4F-A067-4090-8357-0F760078D39F}" srcOrd="2" destOrd="0" parTransId="{8A391F40-74DA-4CB9-8C9A-ACB4DFEE15AB}" sibTransId="{768C85D9-7DCC-4FAB-97AB-B344E33D1812}"/>
    <dgm:cxn modelId="{DA0542D8-94BC-4DE8-BE05-6E860EB96A46}" type="presOf" srcId="{78DE58C3-09FC-4733-B147-AAF02D7F6C51}" destId="{89AD44F5-A301-48B4-B7F9-9EB1DA971BB1}" srcOrd="0" destOrd="0" presId="urn:microsoft.com/office/officeart/2005/8/layout/pyramid1"/>
    <dgm:cxn modelId="{CE3ADE22-647E-4CE0-AA4A-C5746630B183}" type="presOf" srcId="{4F2A3A4F-A067-4090-8357-0F760078D39F}" destId="{DCC6AC23-BCB4-4C4F-B635-A796380E22C4}" srcOrd="0" destOrd="0" presId="urn:microsoft.com/office/officeart/2005/8/layout/pyramid1"/>
    <dgm:cxn modelId="{91C76D25-ECA4-48D7-A6CA-EDC29882289B}" type="presParOf" srcId="{89AD44F5-A301-48B4-B7F9-9EB1DA971BB1}" destId="{96A5A1D3-FA69-4D06-AE25-C2DBA0470CF1}" srcOrd="0" destOrd="0" presId="urn:microsoft.com/office/officeart/2005/8/layout/pyramid1"/>
    <dgm:cxn modelId="{04128F75-8FDA-4CDD-9A6C-9207B5BFFE81}" type="presParOf" srcId="{96A5A1D3-FA69-4D06-AE25-C2DBA0470CF1}" destId="{F86F25AF-9946-4CD8-A14C-0750D0842B15}" srcOrd="0" destOrd="0" presId="urn:microsoft.com/office/officeart/2005/8/layout/pyramid1"/>
    <dgm:cxn modelId="{BCA6E494-8DBE-4915-BA44-136FF2350CFF}" type="presParOf" srcId="{96A5A1D3-FA69-4D06-AE25-C2DBA0470CF1}" destId="{9EDEE413-9906-48E3-9CA9-E68482F1971F}" srcOrd="1" destOrd="0" presId="urn:microsoft.com/office/officeart/2005/8/layout/pyramid1"/>
    <dgm:cxn modelId="{5DAC92CE-7C53-4786-B668-0F3062FD7E9C}" type="presParOf" srcId="{89AD44F5-A301-48B4-B7F9-9EB1DA971BB1}" destId="{E82A296F-1000-4050-ABB2-EB61123756AD}" srcOrd="1" destOrd="0" presId="urn:microsoft.com/office/officeart/2005/8/layout/pyramid1"/>
    <dgm:cxn modelId="{88CA8128-24CC-4384-B1D0-45873613C975}" type="presParOf" srcId="{E82A296F-1000-4050-ABB2-EB61123756AD}" destId="{31C01ACE-7A40-4959-B650-69D60AFB5DE6}" srcOrd="0" destOrd="0" presId="urn:microsoft.com/office/officeart/2005/8/layout/pyramid1"/>
    <dgm:cxn modelId="{CDEB169F-9865-44B4-AE8E-46F83C83CFC3}" type="presParOf" srcId="{E82A296F-1000-4050-ABB2-EB61123756AD}" destId="{6C7EA36B-CD9E-4626-B610-46A8BC5E4136}" srcOrd="1" destOrd="0" presId="urn:microsoft.com/office/officeart/2005/8/layout/pyramid1"/>
    <dgm:cxn modelId="{F9DD742A-0DA6-45E6-9F6F-CBE95B3583C2}" type="presParOf" srcId="{89AD44F5-A301-48B4-B7F9-9EB1DA971BB1}" destId="{8F9BD707-0FFF-44D6-907D-6243AA3E6163}" srcOrd="2" destOrd="0" presId="urn:microsoft.com/office/officeart/2005/8/layout/pyramid1"/>
    <dgm:cxn modelId="{898BA350-4019-4F5B-B765-315EF8B894BC}" type="presParOf" srcId="{8F9BD707-0FFF-44D6-907D-6243AA3E6163}" destId="{DCC6AC23-BCB4-4C4F-B635-A796380E22C4}" srcOrd="0" destOrd="0" presId="urn:microsoft.com/office/officeart/2005/8/layout/pyramid1"/>
    <dgm:cxn modelId="{59AE666B-7149-44AC-936D-BE42134BBC69}" type="presParOf" srcId="{8F9BD707-0FFF-44D6-907D-6243AA3E6163}" destId="{4A02379E-35F3-4674-BB6C-001E5049CF5C}" srcOrd="1" destOrd="0" presId="urn:microsoft.com/office/officeart/2005/8/layout/pyramid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7B3B-40E7-4613-9761-73A9FB9583E1}" type="datetimeFigureOut">
              <a:rPr lang="es-ES" smtClean="0"/>
              <a:pPr/>
              <a:t>31/10/2011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F167-A385-4DDE-83EA-11C18E9BEB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7B3B-40E7-4613-9761-73A9FB9583E1}" type="datetimeFigureOut">
              <a:rPr lang="es-ES" smtClean="0"/>
              <a:pPr/>
              <a:t>31/10/2011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F167-A385-4DDE-83EA-11C18E9BEB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7B3B-40E7-4613-9761-73A9FB9583E1}" type="datetimeFigureOut">
              <a:rPr lang="es-ES" smtClean="0"/>
              <a:pPr/>
              <a:t>31/10/2011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F167-A385-4DDE-83EA-11C18E9BEB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7B3B-40E7-4613-9761-73A9FB9583E1}" type="datetimeFigureOut">
              <a:rPr lang="es-ES" smtClean="0"/>
              <a:pPr/>
              <a:t>31/10/2011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F167-A385-4DDE-83EA-11C18E9BEB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7B3B-40E7-4613-9761-73A9FB9583E1}" type="datetimeFigureOut">
              <a:rPr lang="es-ES" smtClean="0"/>
              <a:pPr/>
              <a:t>31/10/2011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F167-A385-4DDE-83EA-11C18E9BEB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7B3B-40E7-4613-9761-73A9FB9583E1}" type="datetimeFigureOut">
              <a:rPr lang="es-ES" smtClean="0"/>
              <a:pPr/>
              <a:t>31/10/2011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F167-A385-4DDE-83EA-11C18E9BEB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7B3B-40E7-4613-9761-73A9FB9583E1}" type="datetimeFigureOut">
              <a:rPr lang="es-ES" smtClean="0"/>
              <a:pPr/>
              <a:t>31/10/2011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F167-A385-4DDE-83EA-11C18E9BEB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7B3B-40E7-4613-9761-73A9FB9583E1}" type="datetimeFigureOut">
              <a:rPr lang="es-ES" smtClean="0"/>
              <a:pPr/>
              <a:t>31/10/2011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F167-A385-4DDE-83EA-11C18E9BEB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7B3B-40E7-4613-9761-73A9FB9583E1}" type="datetimeFigureOut">
              <a:rPr lang="es-ES" smtClean="0"/>
              <a:pPr/>
              <a:t>31/10/2011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F167-A385-4DDE-83EA-11C18E9BEB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7B3B-40E7-4613-9761-73A9FB9583E1}" type="datetimeFigureOut">
              <a:rPr lang="es-ES" smtClean="0"/>
              <a:pPr/>
              <a:t>31/10/2011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F167-A385-4DDE-83EA-11C18E9BEB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7B3B-40E7-4613-9761-73A9FB9583E1}" type="datetimeFigureOut">
              <a:rPr lang="es-ES" smtClean="0"/>
              <a:pPr/>
              <a:t>31/10/2011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F167-A385-4DDE-83EA-11C18E9BEB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A7B3B-40E7-4613-9761-73A9FB9583E1}" type="datetimeFigureOut">
              <a:rPr lang="es-ES" smtClean="0"/>
              <a:pPr/>
              <a:t>31/10/2011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4F167-A385-4DDE-83EA-11C18E9BEB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MANEJO DE ILUSTRACIONES Y ANIMACIONES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LOURDES LIDIA ESPONDA GARCIA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21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INSERTAR TABLA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CODIGO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PRODUCTO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STOCK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PRECIO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P-001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USB 863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300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60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P-002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MP3 468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400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120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P-003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WEBCAM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250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45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P-004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MOUSE OPT.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500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20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2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INSERTAR IMAGENES</a:t>
            </a:r>
            <a:endParaRPr lang="es-ES" dirty="0"/>
          </a:p>
        </p:txBody>
      </p:sp>
      <p:pic>
        <p:nvPicPr>
          <p:cNvPr id="6" name="5 Marcador de contenido" descr="cachorros gatito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7009" y="1600200"/>
            <a:ext cx="5409981" cy="45259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INSERTAR IMAGEN PREDISEÑADA</a:t>
            </a:r>
            <a:endParaRPr lang="es-ES" dirty="0"/>
          </a:p>
        </p:txBody>
      </p:sp>
      <p:pic>
        <p:nvPicPr>
          <p:cNvPr id="1026" name="Picture 2" descr="C:\Archivos de programa\Microsoft Office\MEDIA\CAGCAT10\j0183168.wm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87848" y="2285992"/>
            <a:ext cx="3505129" cy="3071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INSERTAR FORMAS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Hexágono"/>
          <p:cNvSpPr/>
          <p:nvPr/>
        </p:nvSpPr>
        <p:spPr>
          <a:xfrm>
            <a:off x="1714480" y="2643182"/>
            <a:ext cx="1203580" cy="9144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ara sonriente"/>
          <p:cNvSpPr/>
          <p:nvPr/>
        </p:nvSpPr>
        <p:spPr>
          <a:xfrm>
            <a:off x="4286248" y="2714620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Luna"/>
          <p:cNvSpPr/>
          <p:nvPr/>
        </p:nvSpPr>
        <p:spPr>
          <a:xfrm>
            <a:off x="7000892" y="2786058"/>
            <a:ext cx="457200" cy="914400"/>
          </a:xfrm>
          <a:prstGeom prst="moo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xit" presetSubtype="32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animEffect transition="out" filter="diamond(out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INSERTAR GRAFICO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16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Graphic spid="4" grpId="0">
        <p:bldAsOne/>
      </p:bldGraphic>
      <p:bldGraphic spid="4" grpId="1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INSERTAR SMARTART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Graphic spid="4" grpId="0">
        <p:bldAsOne/>
      </p:bldGraphic>
      <p:bldGraphic spid="4" grpId="1">
        <p:bldAsOne/>
      </p:bldGraphic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49</Words>
  <Application>Microsoft Office PowerPoint</Application>
  <PresentationFormat>Presentación en pantalla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MANEJO DE ILUSTRACIONES Y ANIMACIONES</vt:lpstr>
      <vt:lpstr>INSERTAR TABLA</vt:lpstr>
      <vt:lpstr>INSERTAR IMAGENES</vt:lpstr>
      <vt:lpstr>INSERTAR IMAGEN PREDISEÑADA</vt:lpstr>
      <vt:lpstr>INSERTAR FORMAS</vt:lpstr>
      <vt:lpstr>INSERTAR GRAFICO</vt:lpstr>
      <vt:lpstr>INSERTAR SMARTART</vt:lpstr>
    </vt:vector>
  </TitlesOfParts>
  <Company>EvoSistemasGP®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MANEJO DE ILUSTRACIONES Y ANIMACIONES</dc:title>
  <dc:creator>/-/ GP /-/</dc:creator>
  <cp:lastModifiedBy>/-/ GP /-/</cp:lastModifiedBy>
  <cp:revision>9</cp:revision>
  <dcterms:created xsi:type="dcterms:W3CDTF">2011-10-31T10:27:23Z</dcterms:created>
  <dcterms:modified xsi:type="dcterms:W3CDTF">2011-10-31T11:56:01Z</dcterms:modified>
</cp:coreProperties>
</file>